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563" y="584276"/>
            <a:ext cx="11076250" cy="1826416"/>
          </a:xfrm>
        </p:spPr>
        <p:txBody>
          <a:bodyPr/>
          <a:lstStyle/>
          <a:p>
            <a:r>
              <a:rPr lang="en-US" dirty="0" smtClean="0"/>
              <a:t>Module II: Waste Management, Recycling and Water Resource Management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2909" y="4346369"/>
            <a:ext cx="8144134" cy="251163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Diannille</a:t>
            </a:r>
            <a:r>
              <a:rPr lang="en-US" dirty="0" smtClean="0"/>
              <a:t> Taylor-Williams</a:t>
            </a:r>
          </a:p>
          <a:p>
            <a:r>
              <a:rPr lang="en-US" dirty="0" smtClean="0"/>
              <a:t>Florencia Charles</a:t>
            </a:r>
          </a:p>
          <a:p>
            <a:r>
              <a:rPr lang="en-US" dirty="0" err="1" smtClean="0"/>
              <a:t>Bishen</a:t>
            </a:r>
            <a:r>
              <a:rPr lang="en-US" dirty="0" smtClean="0"/>
              <a:t> Daniel</a:t>
            </a:r>
          </a:p>
          <a:p>
            <a:r>
              <a:rPr lang="en-US" dirty="0" err="1" smtClean="0"/>
              <a:t>Deitra</a:t>
            </a:r>
            <a:r>
              <a:rPr lang="en-US" dirty="0" smtClean="0"/>
              <a:t> Wharton</a:t>
            </a:r>
          </a:p>
          <a:p>
            <a:r>
              <a:rPr lang="en-US" dirty="0" smtClean="0"/>
              <a:t>Charles Parris</a:t>
            </a:r>
          </a:p>
          <a:p>
            <a:r>
              <a:rPr lang="en-US" dirty="0" err="1" smtClean="0"/>
              <a:t>Cametha</a:t>
            </a:r>
            <a:r>
              <a:rPr lang="en-US" dirty="0" smtClean="0"/>
              <a:t> John</a:t>
            </a:r>
          </a:p>
          <a:p>
            <a:r>
              <a:rPr lang="en-US" dirty="0" smtClean="0"/>
              <a:t>Julian Francis (</a:t>
            </a:r>
            <a:r>
              <a:rPr lang="en-US" dirty="0"/>
              <a:t>M</a:t>
            </a:r>
            <a:r>
              <a:rPr lang="en-US" dirty="0" smtClean="0"/>
              <a:t>onica)</a:t>
            </a:r>
          </a:p>
          <a:p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17776" y="3800104"/>
            <a:ext cx="216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Members: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3" y="2599716"/>
            <a:ext cx="1923288" cy="15697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580" y="2651662"/>
            <a:ext cx="1757549" cy="15177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9" y="2651662"/>
            <a:ext cx="4170449" cy="151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2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Issues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Poorly Managed land fill</a:t>
            </a:r>
          </a:p>
          <a:p>
            <a:pPr lvl="0"/>
            <a:r>
              <a:rPr lang="en-US" dirty="0"/>
              <a:t>Uneducated landfill workers</a:t>
            </a:r>
          </a:p>
          <a:p>
            <a:pPr lvl="0"/>
            <a:r>
              <a:rPr lang="en-US" dirty="0"/>
              <a:t>Little or no collaboration between various agencies</a:t>
            </a:r>
          </a:p>
          <a:p>
            <a:pPr lvl="0"/>
            <a:r>
              <a:rPr lang="en-US" dirty="0"/>
              <a:t>High volume of  waste</a:t>
            </a:r>
          </a:p>
          <a:p>
            <a:pPr lvl="0"/>
            <a:r>
              <a:rPr lang="en-US" dirty="0"/>
              <a:t>Lack of public awareness</a:t>
            </a:r>
          </a:p>
          <a:p>
            <a:r>
              <a:rPr lang="en-US" dirty="0"/>
              <a:t>No appreciation for historic site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538" y="4366469"/>
            <a:ext cx="1923288" cy="156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05727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Waste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energy projects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Banning the use of Styrofoam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Accommodation for the separation of waste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use of more natural and local food (less waste)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for using less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to bring  in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recycliables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Catchments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microtreatment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plant at individual homes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416" y="4136531"/>
            <a:ext cx="1923288" cy="156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Sorting </a:t>
            </a:r>
            <a:r>
              <a:rPr lang="en-US" dirty="0"/>
              <a:t>facilities, to sort waste (less waste in </a:t>
            </a:r>
            <a:r>
              <a:rPr lang="en-US" dirty="0" smtClean="0"/>
              <a:t>landfill)</a:t>
            </a:r>
            <a:endParaRPr lang="en-US" dirty="0"/>
          </a:p>
          <a:p>
            <a:pPr lvl="0"/>
            <a:r>
              <a:rPr lang="en-US" dirty="0"/>
              <a:t>Policy on plumbing methods/ </a:t>
            </a:r>
            <a:r>
              <a:rPr lang="en-US" dirty="0" smtClean="0"/>
              <a:t>techniques</a:t>
            </a:r>
          </a:p>
          <a:p>
            <a:pPr lvl="0"/>
            <a:r>
              <a:rPr lang="en-US" dirty="0" smtClean="0"/>
              <a:t>Enforcement of existing legislation and amendments </a:t>
            </a:r>
          </a:p>
          <a:p>
            <a:pPr lvl="0"/>
            <a:r>
              <a:rPr lang="en-US" dirty="0" smtClean="0"/>
              <a:t>Policies that encourage change at the community level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538" y="3214156"/>
            <a:ext cx="1923288" cy="156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2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58</TotalTime>
  <Words>138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Trebuchet MS</vt:lpstr>
      <vt:lpstr>Berlin</vt:lpstr>
      <vt:lpstr>Module II: Waste Management, Recycling and Water Resource Management </vt:lpstr>
      <vt:lpstr>Issues </vt:lpstr>
      <vt:lpstr>Solutions </vt:lpstr>
      <vt:lpstr>Recommendations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II: Waste Management, Recycling and Water Resource Management</dc:title>
  <dc:creator>user</dc:creator>
  <cp:lastModifiedBy>user</cp:lastModifiedBy>
  <cp:revision>8</cp:revision>
  <dcterms:created xsi:type="dcterms:W3CDTF">2017-06-03T15:14:09Z</dcterms:created>
  <dcterms:modified xsi:type="dcterms:W3CDTF">2017-06-03T16:18:16Z</dcterms:modified>
</cp:coreProperties>
</file>